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1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11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71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7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8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9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6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0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15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1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3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536" y="148055"/>
            <a:ext cx="11887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</a:t>
            </a:r>
            <a:r>
              <a:rPr lang="ru-RU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Чери</a:t>
            </a: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цвет: чёрный, ГРЗ: Н996КЕ977, брошено по адресу: г. Москва, район Щербинка, ул. Спортивная, вблизи д. 15; 2) марка: Форд Эскорт, цвет: синий, ГРЗ: С316ОС797, брошено по адресу: г. Москва, район Щербинка, ул. Спортивная, вблизи д. 17. 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52" y="2611225"/>
            <a:ext cx="3835640" cy="28423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555" y="2611226"/>
            <a:ext cx="4184371" cy="28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33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234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8</cp:revision>
  <dcterms:created xsi:type="dcterms:W3CDTF">2026-06-05T10:30:30Z</dcterms:created>
  <dcterms:modified xsi:type="dcterms:W3CDTF">2026-06-24T11:55:35Z</dcterms:modified>
</cp:coreProperties>
</file>